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69" r:id="rId3"/>
    <p:sldId id="259" r:id="rId4"/>
    <p:sldId id="257" r:id="rId5"/>
    <p:sldId id="258" r:id="rId6"/>
    <p:sldId id="268" r:id="rId7"/>
    <p:sldId id="265" r:id="rId8"/>
    <p:sldId id="266" r:id="rId9"/>
    <p:sldId id="260" r:id="rId10"/>
    <p:sldId id="267" r:id="rId11"/>
    <p:sldId id="270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ABF72-876E-461B-A22F-D816B40D578D}" type="datetimeFigureOut">
              <a:rPr lang="en-GB" smtClean="0"/>
              <a:t>23/01/2017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08F5-9C61-4AD8-9B1D-11486B959D0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478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ABF72-876E-461B-A22F-D816B40D578D}" type="datetimeFigureOut">
              <a:rPr lang="en-GB" smtClean="0"/>
              <a:t>23/01/2017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08F5-9C61-4AD8-9B1D-11486B959D0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3994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ABF72-876E-461B-A22F-D816B40D578D}" type="datetimeFigureOut">
              <a:rPr lang="en-GB" smtClean="0"/>
              <a:t>23/01/2017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08F5-9C61-4AD8-9B1D-11486B959D0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0455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ABF72-876E-461B-A22F-D816B40D578D}" type="datetimeFigureOut">
              <a:rPr lang="en-GB" smtClean="0"/>
              <a:t>23/01/2017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08F5-9C61-4AD8-9B1D-11486B959D09}" type="slidenum">
              <a:rPr lang="en-GB" smtClean="0"/>
              <a:t>‹nr.›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908376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ABF72-876E-461B-A22F-D816B40D578D}" type="datetimeFigureOut">
              <a:rPr lang="en-GB" smtClean="0"/>
              <a:t>23/01/2017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08F5-9C61-4AD8-9B1D-11486B959D0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2148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nl-NL" smtClean="0"/>
              <a:t>Klik om de modelstijlen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nl-NL" smtClean="0"/>
              <a:t>Klik om de modelstijlen te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ABF72-876E-461B-A22F-D816B40D578D}" type="datetimeFigureOut">
              <a:rPr lang="en-GB" smtClean="0"/>
              <a:t>23/01/2017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08F5-9C61-4AD8-9B1D-11486B959D0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66235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ABF72-876E-461B-A22F-D816B40D578D}" type="datetimeFigureOut">
              <a:rPr lang="en-GB" smtClean="0"/>
              <a:t>23/01/2017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08F5-9C61-4AD8-9B1D-11486B959D0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74223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ABF72-876E-461B-A22F-D816B40D578D}" type="datetimeFigureOut">
              <a:rPr lang="en-GB" smtClean="0"/>
              <a:t>23/01/2017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08F5-9C61-4AD8-9B1D-11486B959D0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0290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ABF72-876E-461B-A22F-D816B40D578D}" type="datetimeFigureOut">
              <a:rPr lang="en-GB" smtClean="0"/>
              <a:t>23/01/2017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08F5-9C61-4AD8-9B1D-11486B959D0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3954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ABF72-876E-461B-A22F-D816B40D578D}" type="datetimeFigureOut">
              <a:rPr lang="en-GB" smtClean="0"/>
              <a:t>23/01/2017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08F5-9C61-4AD8-9B1D-11486B959D0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403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ABF72-876E-461B-A22F-D816B40D578D}" type="datetimeFigureOut">
              <a:rPr lang="en-GB" smtClean="0"/>
              <a:t>23/01/2017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08F5-9C61-4AD8-9B1D-11486B959D0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5780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ABF72-876E-461B-A22F-D816B40D578D}" type="datetimeFigureOut">
              <a:rPr lang="en-GB" smtClean="0"/>
              <a:t>23/01/2017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08F5-9C61-4AD8-9B1D-11486B959D0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9539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nl-NL" smtClean="0"/>
              <a:t>Klik om de modelstijlen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ABF72-876E-461B-A22F-D816B40D578D}" type="datetimeFigureOut">
              <a:rPr lang="en-GB" smtClean="0"/>
              <a:t>23/01/2017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08F5-9C61-4AD8-9B1D-11486B959D0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4196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ABF72-876E-461B-A22F-D816B40D578D}" type="datetimeFigureOut">
              <a:rPr lang="en-GB" smtClean="0"/>
              <a:t>23/01/2017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08F5-9C61-4AD8-9B1D-11486B959D0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545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ABF72-876E-461B-A22F-D816B40D578D}" type="datetimeFigureOut">
              <a:rPr lang="en-GB" smtClean="0"/>
              <a:t>23/01/2017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08F5-9C61-4AD8-9B1D-11486B959D0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1174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ABF72-876E-461B-A22F-D816B40D578D}" type="datetimeFigureOut">
              <a:rPr lang="en-GB" smtClean="0"/>
              <a:t>23/01/2017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08F5-9C61-4AD8-9B1D-11486B959D0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76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ABF72-876E-461B-A22F-D816B40D578D}" type="datetimeFigureOut">
              <a:rPr lang="en-GB" smtClean="0"/>
              <a:t>23/01/2017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08F5-9C61-4AD8-9B1D-11486B959D0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948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8DAABF72-876E-461B-A22F-D816B40D578D}" type="datetimeFigureOut">
              <a:rPr lang="en-GB" smtClean="0"/>
              <a:t>23/01/2017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D55B08F5-9C61-4AD8-9B1D-11486B959D0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9183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048000" y="30709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nl-NL" dirty="0" smtClean="0">
                <a:latin typeface="+mn-lt"/>
              </a:rPr>
              <a:t>Hoe wij ons project </a:t>
            </a:r>
            <a:br>
              <a:rPr lang="nl-NL" dirty="0" smtClean="0">
                <a:latin typeface="+mn-lt"/>
              </a:rPr>
            </a:br>
            <a:r>
              <a:rPr lang="nl-NL" dirty="0" smtClean="0">
                <a:latin typeface="+mn-lt"/>
              </a:rPr>
              <a:t>hebben gemaakt.</a:t>
            </a:r>
            <a:endParaRPr lang="nl-NL" dirty="0">
              <a:latin typeface="+mn-lt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047102" y="1893331"/>
            <a:ext cx="9144000" cy="1182709"/>
          </a:xfrm>
        </p:spPr>
        <p:txBody>
          <a:bodyPr>
            <a:normAutofit fontScale="40000" lnSpcReduction="20000"/>
          </a:bodyPr>
          <a:lstStyle/>
          <a:p>
            <a:pPr algn="l"/>
            <a:endParaRPr lang="en-GB" dirty="0" smtClean="0"/>
          </a:p>
          <a:p>
            <a:pPr algn="l"/>
            <a:r>
              <a:rPr lang="en-GB" sz="4000" dirty="0" smtClean="0"/>
              <a:t>                                               Door </a:t>
            </a:r>
          </a:p>
          <a:p>
            <a:pPr algn="l"/>
            <a:r>
              <a:rPr lang="en-GB" sz="4000" dirty="0" smtClean="0"/>
              <a:t>                                               Willem Bernasco</a:t>
            </a:r>
          </a:p>
          <a:p>
            <a:pPr algn="l"/>
            <a:r>
              <a:rPr lang="en-GB" sz="4000" dirty="0" smtClean="0"/>
              <a:t>                                               Nuri </a:t>
            </a:r>
            <a:r>
              <a:rPr lang="en-GB" sz="4000" dirty="0" err="1"/>
              <a:t>F</a:t>
            </a:r>
            <a:r>
              <a:rPr lang="en-GB" sz="4000" dirty="0" err="1" smtClean="0"/>
              <a:t>indikci</a:t>
            </a:r>
            <a:r>
              <a:rPr lang="en-GB" sz="4000" dirty="0" smtClean="0"/>
              <a:t>                           </a:t>
            </a:r>
            <a:endParaRPr lang="en-GB" sz="4000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/>
          <a:srcRect l="34557" t="14768" r="34343" b="12979"/>
          <a:stretch/>
        </p:blipFill>
        <p:spPr>
          <a:xfrm>
            <a:off x="96662" y="1500896"/>
            <a:ext cx="3900881" cy="509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67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Schetsen + planning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smtClean="0"/>
              <a:t>                                            </a:t>
            </a:r>
            <a:endParaRPr lang="nl-NL" dirty="0"/>
          </a:p>
        </p:txBody>
      </p:sp>
      <p:pic>
        <p:nvPicPr>
          <p:cNvPr id="2051" name="Picture 3" descr="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" b="21198"/>
          <a:stretch>
            <a:fillRect/>
          </a:stretch>
        </p:blipFill>
        <p:spPr bwMode="auto">
          <a:xfrm>
            <a:off x="1120000" y="1825624"/>
            <a:ext cx="3270768" cy="4359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3"/>
          <a:srcRect l="13179" t="33892" r="52085" b="15475"/>
          <a:stretch/>
        </p:blipFill>
        <p:spPr>
          <a:xfrm>
            <a:off x="4390768" y="1825623"/>
            <a:ext cx="5306889" cy="435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4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EXTRA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smtClean="0"/>
              <a:t>Extra bedankje aan:</a:t>
            </a:r>
          </a:p>
          <a:p>
            <a:r>
              <a:rPr lang="nl-NL" dirty="0" smtClean="0"/>
              <a:t>Peter, Steffan en Dominik</a:t>
            </a:r>
          </a:p>
          <a:p>
            <a:r>
              <a:rPr lang="nl-NL" dirty="0" smtClean="0"/>
              <a:t>Larissa</a:t>
            </a:r>
          </a:p>
          <a:p>
            <a:r>
              <a:rPr lang="nl-NL" dirty="0" smtClean="0"/>
              <a:t>Ali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9423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EINDE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nl-NL" dirty="0"/>
          </a:p>
          <a:p>
            <a:pPr marL="0" indent="0">
              <a:buNone/>
            </a:pPr>
            <a:endParaRPr lang="nl-NL" dirty="0" smtClean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 smtClean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 smtClean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 smtClean="0"/>
          </a:p>
          <a:p>
            <a:pPr marL="0" indent="0">
              <a:buNone/>
            </a:pPr>
            <a:r>
              <a:rPr lang="nl-NL" dirty="0" smtClean="0"/>
              <a:t>Ik hoop dat jullie hebben genoten van mijn presentatie.</a:t>
            </a:r>
            <a:endParaRPr lang="nl-NL" dirty="0"/>
          </a:p>
        </p:txBody>
      </p:sp>
      <p:pic>
        <p:nvPicPr>
          <p:cNvPr id="4" name="Picture 2" descr="Image result for thumbs 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535" y="1690688"/>
            <a:ext cx="5801784" cy="386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50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Overige logo’s</a:t>
            </a:r>
            <a:endParaRPr lang="nl-NL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7377" y="1825625"/>
            <a:ext cx="397982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81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Procesverslag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2"/>
          <a:srcRect l="18427" t="16388" r="18042" b="10434"/>
          <a:stretch/>
        </p:blipFill>
        <p:spPr>
          <a:xfrm>
            <a:off x="1960606" y="1468697"/>
            <a:ext cx="7817708" cy="506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20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Omgeving: </a:t>
            </a:r>
            <a:r>
              <a:rPr lang="nl-NL" dirty="0" err="1" smtClean="0"/>
              <a:t>Steampunk</a:t>
            </a:r>
            <a:r>
              <a:rPr lang="nl-NL" dirty="0" smtClean="0"/>
              <a:t> </a:t>
            </a:r>
            <a:r>
              <a:rPr lang="nl-NL" dirty="0" err="1" smtClean="0"/>
              <a:t>Airship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991" t="11658" r="19796" b="12384"/>
          <a:stretch/>
        </p:blipFill>
        <p:spPr>
          <a:xfrm>
            <a:off x="838200" y="1525395"/>
            <a:ext cx="4557584" cy="2756787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 rotWithShape="1">
          <a:blip r:embed="rId3"/>
          <a:srcRect l="21980" t="10316" r="36884" b="40822"/>
          <a:stretch/>
        </p:blipFill>
        <p:spPr>
          <a:xfrm>
            <a:off x="838200" y="4282182"/>
            <a:ext cx="3674076" cy="2454876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4"/>
          <a:srcRect l="22157" t="10364" r="31288" b="40776"/>
          <a:stretch/>
        </p:blipFill>
        <p:spPr>
          <a:xfrm>
            <a:off x="4512276" y="4282182"/>
            <a:ext cx="4158260" cy="2454876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5"/>
          <a:srcRect l="22073" t="10230" r="26866" b="40418"/>
          <a:stretch/>
        </p:blipFill>
        <p:spPr>
          <a:xfrm>
            <a:off x="5395784" y="1525395"/>
            <a:ext cx="5070681" cy="2756787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6"/>
          <a:srcRect l="37443" t="10016" r="42427" b="40552"/>
          <a:stretch/>
        </p:blipFill>
        <p:spPr>
          <a:xfrm>
            <a:off x="8670536" y="4282182"/>
            <a:ext cx="1795929" cy="245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7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Wapen: </a:t>
            </a:r>
            <a:r>
              <a:rPr lang="nl-NL" dirty="0" err="1" smtClean="0"/>
              <a:t>Spiked</a:t>
            </a:r>
            <a:r>
              <a:rPr lang="nl-NL" dirty="0" smtClean="0"/>
              <a:t> </a:t>
            </a:r>
            <a:r>
              <a:rPr lang="nl-NL" dirty="0" err="1"/>
              <a:t>S</a:t>
            </a:r>
            <a:r>
              <a:rPr lang="nl-NL" dirty="0" err="1" smtClean="0"/>
              <a:t>crew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2"/>
          <a:srcRect l="10690" t="11525" r="19837" b="12243"/>
          <a:stretch/>
        </p:blipFill>
        <p:spPr>
          <a:xfrm>
            <a:off x="1639156" y="1363465"/>
            <a:ext cx="8781881" cy="542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35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Bedrijfsplan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1688" t="16622" r="17536" b="30747"/>
          <a:stretch/>
        </p:blipFill>
        <p:spPr>
          <a:xfrm>
            <a:off x="4448432" y="889686"/>
            <a:ext cx="5593492" cy="538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0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Bedrijf en Interieur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                                              Willem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/>
          <a:srcRect l="11223" t="12189" r="19619" b="12028"/>
          <a:stretch/>
        </p:blipFill>
        <p:spPr>
          <a:xfrm>
            <a:off x="411893" y="2718687"/>
            <a:ext cx="5610629" cy="3458276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3"/>
          <a:srcRect l="45631" t="49553" r="19866" b="12236"/>
          <a:stretch/>
        </p:blipFill>
        <p:spPr>
          <a:xfrm>
            <a:off x="411892" y="2718687"/>
            <a:ext cx="2825577" cy="1725979"/>
          </a:xfrm>
          <a:prstGeom prst="rect">
            <a:avLst/>
          </a:prstGeom>
        </p:spPr>
      </p:pic>
      <p:pic>
        <p:nvPicPr>
          <p:cNvPr id="6" name="Afbeelding 5"/>
          <p:cNvPicPr/>
          <p:nvPr/>
        </p:nvPicPr>
        <p:blipFill rotWithShape="1">
          <a:blip r:embed="rId4"/>
          <a:srcRect l="21292" t="10374" r="28918" b="40668"/>
          <a:stretch/>
        </p:blipFill>
        <p:spPr bwMode="auto">
          <a:xfrm>
            <a:off x="6314822" y="1155171"/>
            <a:ext cx="4550404" cy="2516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Afbeelding 6"/>
          <p:cNvPicPr/>
          <p:nvPr/>
        </p:nvPicPr>
        <p:blipFill rotWithShape="1">
          <a:blip r:embed="rId5"/>
          <a:srcRect l="21168" t="10148" r="28736" b="40829"/>
          <a:stretch/>
        </p:blipFill>
        <p:spPr bwMode="auto">
          <a:xfrm>
            <a:off x="6314822" y="3671955"/>
            <a:ext cx="4550404" cy="25050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0917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Beursstand</a:t>
            </a:r>
            <a:endParaRPr lang="nl-NL" dirty="0"/>
          </a:p>
        </p:txBody>
      </p:sp>
      <p:pic>
        <p:nvPicPr>
          <p:cNvPr id="1026" name="Picture 2" descr="https://attachment.outlook.office.net/owa/willembernasco@hotmail.com/service.svc/s/GetAttachmentThumbnail?id=AQMkADAwATZiZmYAZC1lZDQ4LTBhYzEtMDACLTAwCgBGAAADHeDnC3%2F8CUGId19gJ2lmPgcA4Fa6bBdrpE%2BdVvmD5ViHNAAAAgEJAAAA4Fa6bBdrpE%2BdVvmD5ViHNAAAAGyT6wIAAAABEgAQAFMbXBKWk0JDvxhebw0wtSs%3D&amp;thumbnailType=2&amp;X-OWA-CANARY=RC06IhEY7E2P0Jidmc9k7kAxeLfGQtQYXOgoRVdd2KtRY7X6f7PL5xdEM7J-HumLt_Kkrc79KaE.&amp;token=e2c47eb9-15b8-4378-8153-a57532591c81&amp;owa=outlook.live.com&amp;isc=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156" y="1449430"/>
            <a:ext cx="3767137" cy="502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attachment.outlook.office.net/owa/willembernasco@hotmail.com/service.svc/s/GetAttachmentThumbnail?id=AQMkADAwATZiZmYAZC1lZDQ4LTBhYzEtMDACLTAwCgBGAAADHeDnC3%2F8CUGId19gJ2lmPgcA4Fa6bBdrpE%2BdVvmD5ViHNAAAAgEJAAAA4Fa6bBdrpE%2BdVvmD5ViHNAAAAGyT6wIAAAABEgAQAMr7pwCzwjROrDb7SRdEm%2BA%3D&amp;thumbnailType=2&amp;X-OWA-CANARY=RC06IhEY7E2P0Jidmc9k7kAxeLfGQtQYXOgoRVdd2KtRY7X6f7PL5xdEM7J-HumLt_Kkrc79KaE.&amp;token=e2c47eb9-15b8-4378-8153-a57532591c81&amp;owa=outlook.live.com&amp;isc=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019" y="1449430"/>
            <a:ext cx="3767137" cy="502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55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Stijlblad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2"/>
          <a:srcRect l="17789" t="17412" r="52660" b="14812"/>
          <a:stretch/>
        </p:blipFill>
        <p:spPr>
          <a:xfrm>
            <a:off x="4226012" y="724930"/>
            <a:ext cx="4333102" cy="559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2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epte">
  <a:themeElements>
    <a:clrScheme name="Diepte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iept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iept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TM04033923[[fn=Diepte]]</Template>
  <TotalTime>696</TotalTime>
  <Words>58</Words>
  <Application>Microsoft Office PowerPoint</Application>
  <PresentationFormat>Breedbeeld</PresentationFormat>
  <Paragraphs>31</Paragraphs>
  <Slides>12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5" baseType="lpstr">
      <vt:lpstr>Arial</vt:lpstr>
      <vt:lpstr>Corbel</vt:lpstr>
      <vt:lpstr>Diepte</vt:lpstr>
      <vt:lpstr>Hoe wij ons project  hebben gemaakt.</vt:lpstr>
      <vt:lpstr>Overige logo’s</vt:lpstr>
      <vt:lpstr>Procesverslag</vt:lpstr>
      <vt:lpstr>Omgeving: Steampunk Airship</vt:lpstr>
      <vt:lpstr>Wapen: Spiked Screw</vt:lpstr>
      <vt:lpstr>Bedrijfsplan</vt:lpstr>
      <vt:lpstr>Bedrijf en Interieur</vt:lpstr>
      <vt:lpstr>Beursstand</vt:lpstr>
      <vt:lpstr>Stijlblad</vt:lpstr>
      <vt:lpstr>Schetsen + planning</vt:lpstr>
      <vt:lpstr>EXTRA</vt:lpstr>
      <vt:lpstr>EINDE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Hoe ik mijn project heb gemaakt.</dc:title>
  <dc:creator>Dell</dc:creator>
  <cp:lastModifiedBy>Willem Bernasco</cp:lastModifiedBy>
  <cp:revision>37</cp:revision>
  <dcterms:created xsi:type="dcterms:W3CDTF">2017-01-15T18:40:27Z</dcterms:created>
  <dcterms:modified xsi:type="dcterms:W3CDTF">2017-01-23T15:36:26Z</dcterms:modified>
</cp:coreProperties>
</file>